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D86D63B-3CF2-4C41-AB5B-D22FFD94EDE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2A60959-EA1A-4623-BCBD-9CB2C614267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SR amplitude prior to normal and obstacle swing. Grand mean values of the normalized RMS of the SR amplitude in proximal arm and right leg muscles prior to normal and obstacle swing for subjects with Parkinson's disease and age-matched control subjects. Significant differences are indicated by asterisk (*P ≤ 0.05, **P ≤ 0.01, ***P ≤ 0.001).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4DC0382-97B5-4C6A-BD20-E355B791CD2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awn26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131, Issue 12, December 2008, Pages 3421–3431, </a:t>
            </a:r>
            <a:r>
              <a:rPr lang="en-US" altLang="en-US" sz="1000">
                <a:solidFill>
                  <a:srgbClr val="333333"/>
                </a:solidFill>
                <a:hlinkClick r:id="rId3"/>
              </a:rPr>
              <a:t>https://doi.org/10.1093/brain/awn263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SR amplitude prior to normal and obstacle swing. Grand mean values of the normalized RMS of the SR amplitude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4 SR amplitude prior to normal and obstacle swing. Grand mean values of the normalized RMS of the SR amplitude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2024-04-27T02:28:31Z</dcterms:modified>
</cp:coreProperties>
</file>