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F4173-77A3-404F-AC2F-207A77F228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25C27B-4F32-4285-A5A5-4B162EE444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HG volumes for faster and slower learners and for (a) LHG, (b) LHG GM volume, (c) LHG WM volume, (d) right HG volume, (e) right HG GM volume, and (f) right HG WM. Bars represent one standard error above and below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878FB-3F1A-4FD4-B56E-CD20FA0CDB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575–582, </a:t>
            </a:r>
            <a:r>
              <a:rPr lang="en-US" altLang="en-US" sz="1000">
                <a:solidFill>
                  <a:srgbClr val="333333"/>
                </a:solidFill>
                <a:hlinkClick r:id="rId3"/>
              </a:rPr>
              <a:t>https://doi.org/10.1093/cercor/bhk001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HG volumes for faster and slower learners and for (a) LHG, (b) LHG GM volume, (c) LHG WM volume, (d) right HG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HG volumes for faster and slower learners and for (a) LHG, (b) LHG GM volume, (c) LHG WM volume, (d) right HG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2024-04-26T23:38:39Z</dcterms:modified>
</cp:coreProperties>
</file>