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949303-8799-47B9-8713-230AB40DF3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28AEF6-B28D-4ABF-BE16-A17465625A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EVENT EMOTIONALITY MODERATES TIME’S IMPACT ON SHARING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 on behalf of Journal of Consumer Research, Inc. All rights reserved. For permissions, please e-mail: journals.permissions@oup.comThis article is published and distributed under the terms of the Oxford University Press, Standard Journals Publication Model (https://academic.oup.com/journals/pages/about_us/legal/notices)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E15A7B-6BF2-44D7-98BA-56EE19A267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SELF-PRESENTATION MODERATES TIME’S IMPACT ON SHARING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 on behalf of Journal of Consumer Research, Inc. All rights reserved. For permissions, please e-mail: journals.permissions@oup.comThis article is published and distributed under the terms of the Oxford University Press, Standard Journals Publication Model (https://academic.oup.com/journals/pages/about_us/legal/notices)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E15A7B-6BF2-44D7-98BA-56EE19A2674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SELF-PRESENTATION MODERATES TIME’S IMPACT ON SHARING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 on behalf of Journal of Consumer Research, Inc. All rights reserved. For permissions, please e-mail: journals.permissions@oup.comThis article is published and distributed under the terms of the Oxford University Press, Standard Journals Publication Model (https://academic.oup.com/journals/pages/about_us/legal/notices)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E15A7B-6BF2-44D7-98BA-56EE19A26744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SHARING TARGET MODERATES TIME’S IMPACT ON SHARING FOR EVENTS THAT MAKE THE SHARER LOOK BAD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 on behalf of Journal of Consumer Research, Inc. All rights reserved. For permissions, please e-mail: journals.permissions@oup.comThis article is published and distributed under the terms of the Oxford University Press, Standard Journals Publication Model (https://academic.oup.com/journals/pages/about_us/legal/notices)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E15A7B-6BF2-44D7-98BA-56EE19A26744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cr/ucx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cr/ucx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cr/ucx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jcr/ucx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44, Issue 2, August 2017, Pages 432–447,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https://doi.org/10.1093/jcr/ucx041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EVENT EMOTIONALITY MODERATES TIME’S IMPACT ON SHARING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6076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44, Issue 2, August 2017, Pages 432–447,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https://doi.org/10.1093/jcr/ucx041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SELF-PRESENTATION MODERATES TIME’S IMPACT ON SHARING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13157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44, Issue 2, August 2017, Pages 432–447,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https://doi.org/10.1093/jcr/ucx041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SELF-PRESENTATION MODERATES TIME’S IMPACT ON SHARING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6452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44, Issue 2, August 2017, Pages 432–447,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https://doi.org/10.1093/jcr/ucx041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SHARING TARGET MODERATES TIME’S IMPACT ON SHARING FOR EVENTS THAT MAKE THE SHARER LOOK BAD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770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 EVENT EMOTIONALITY MODERATES TIME’S IMPACT ON SHARING
</vt:lpstr>
      <vt:lpstr>FIGURE 2 SELF-PRESENTATION MODERATES TIME’S IMPACT ON SHARING
</vt:lpstr>
      <vt:lpstr>FIGURE 3 SELF-PRESENTATION MODERATES TIME’S IMPACT ON SHARING
</vt:lpstr>
      <vt:lpstr>FIGURE 4 SHARING TARGET MODERATES TIME’S IMPACT ON SHARING FOR EVENTS THAT MAKE THE SHARER LOOK BAD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2024-04-26T19:36:13Z</dcterms:modified>
</cp:coreProperties>
</file>