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F30C0-5681-497B-A6FD-2DBA79BB6F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18738-1ED9-40F5-BBC0-6A6CD999A7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proportion of cases per physician with unsafe prescriptions for intervention and control groups at baseline and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C1665-893D-4FF4-B31F-BDB6A38205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19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13, Issue 2, March 2006, Pages 171–179,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https://doi.org/10.1197/jamia.M1961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 proportion of cases per physician with unsafe prescriptions for intervention and control groups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Mean proportion of cases per physician with unsafe prescriptions for intervention and control groups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2024-04-26T16:15:54Z</dcterms:modified>
</cp:coreProperties>
</file>