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42C12-2F11-4557-9308-C4899412CF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11199-8924-4FBB-919E-1B9D513667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E2C53-6CED-4A66-B798-EF0805F499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2024-04-26T03:27:21Z</dcterms:modified>
</cp:coreProperties>
</file>