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BDACC-CDC1-4A66-9168-79C2548EA0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90324B-B228-4716-83EA-C9686900E4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A1AE6-EE08-4881-90BC-D97801A094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2024-04-26T10:36:01Z</dcterms:modified>
</cp:coreProperties>
</file>