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AB69A2-FBF8-4E04-A4E6-7F51E4E660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0CED96-4A95-4A64-987C-918C224120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Absolute mean curvatures on the smoothed middle cortical surface of an individual brain preserving the native folding pattern. Darker (purple/blue) areas represent higher absolute mean curvature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7C2BCF-1AAA-4BD9-AC33-222AAE01EE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2181–2191,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Absolute mean curvatures on the smoothed middle cortical surface of an individual brain preserving the native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Absolute mean curvatures on the smoothed middle cortical surface of an individual brain preserving the native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2024-04-26T14:19:12Z</dcterms:modified>
</cp:coreProperties>
</file>