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Lst>
  <p:sldSz cx="9144000" cy="6858000" type="screen4x3"/>
  <p:notesSz cx="6858000" cy="9144000"/>
  <p:custDataLst>
    <p:tags r:id="rId14"/>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tags" Target="tags/tag1.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heme" Target="theme/theme1.xml" /><Relationship Id="rId18"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CA4BA5-0BCE-4E64-B82A-8602445FC0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3052A8-7B63-4112-B9C2-4DA45BEFA4D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9. </a:t>
            </a:r>
            <a:r>
              <a:rPr lang="en-US" altLang="en-US">
                <a:latin typeface="Arial" pitchFamily="34" charset="0"/>
                <a:ea typeface="Arial" pitchFamily="34" charset="0"/>
              </a:rPr>
              <a:t>Root exudation of oxalate, aconitate and citrate (nmol h−1 tip−1, ±SE) from roots of (a) Sikuani, (b) Clavito and (c) HS701b varieties. Plants, pretreated with or without 1000 μM Si, were grown in CaCl2 nutrient solutions (LSS) with Al (0–20 μM) for 24 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Experimental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6AB5DE-6888-4D77-8FD1-D99839CEF7DB}"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10. </a:t>
            </a:r>
            <a:r>
              <a:rPr lang="en-US" altLang="en-US">
                <a:latin typeface="Arial" pitchFamily="34" charset="0"/>
                <a:ea typeface="Arial" pitchFamily="34" charset="0"/>
              </a:rPr>
              <a:t>Root exudation of phenolics (nmol h−1 tip−1,±SE) from roots of (A, B) Sikuani, (C) Clavito and (D) HS701b varieties. Plants, pretreated with or without 1000 μM Si, were grown in complete nutrient solutions (CNS) with Al (0–50 μM) for 24 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Experimental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6AB5DE-6888-4D77-8FD1-D99839CEF7DB}" type="slidenum">
              <a:rPr lang="en-US" altLang="en-US" sz="1200"/>
              <a:t>10</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Root elongation (cm, ±SE) of Zea mays L. var. Sikuani exposed to 0 or 50 μM Al after pretreatment with or without 1000 μM Si. Plants were grown in complete nutrient solutions (CNS; A, B) or in CaCl2 solutions (LSS; C, D). Root elongation is shown after 24 h (A, C) and 48 h (B, D) of Al treatment.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Experimental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6AB5DE-6888-4D77-8FD1-D99839CEF7D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Root elongation (cm, ±SE) of Zea mays L. var. Sikuani exposed to 0 or 50 μM Al after pretreatment with or without 1000 μM Si. Plants were grown in complete nutrient solutions (CNS; A, B) or in CaCl2 solutions (LSS; C, D). Root elongation is shown over the first 10 h of Al treatment.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Experimental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6AB5DE-6888-4D77-8FD1-D99839CEF7D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Root elongation (cm, ±SE) of Zea mays L. var. Sikuani exposed to 0 or 20 μM Al after pretreatment with or without 1000 μM Si. Plants were grown in complete nutrient solutions (CNS; A, B) or in CaCl2 solutions (LSS; C, D). Root elongation is shown after 24 h (A, C) and 48 h (B, D) of Al treatment.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Experimental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6AB5DE-6888-4D77-8FD1-D99839CEF7D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Root elongation (cm, ±SE) of Zea mays L. var. Sikuani exposed to 0 or 20 μM Al after pretreatment with or without 1000 μM Si. Plants were grown in complete nutrient solutions (CNS; A, B) or in CaCl2 solutions (LSS; C, D). Root elongation is shown over the first 10 h of Al treatment.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Experimental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6AB5DE-6888-4D77-8FD1-D99839CEF7DB}"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Root elongation (cm, ±SE) of Zea mays L. var. Clavito exposed to 0 or 20 μM Al after pretreatment with or without 1000 μM Si. Plants were grown in complete nutrient solutions (CNS; A, B) or in CaCl2 solutions (LSS; C, D). Root elongation is shown after 24 h (A, C) and 48 h (B, D) of Al treatment.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Experimental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6AB5DE-6888-4D77-8FD1-D99839CEF7DB}"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Root elongation (cm, ±SE) of Zea mays L. var. Clavito exposed to 0 or 20 μM Al after pretreatment with or without 1000 μM Si. Plants were grown in complete nutrient solutions (CNS; A, B) or in CaCl2 solutions (LSS; C, D). Root elongation is shown over the first 10 h of Al treatment.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Experimental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6AB5DE-6888-4D77-8FD1-D99839CEF7DB}"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Root elongation (cm, ±SE) of Zea mays L. var. HS701b exposed to 0 or 20 μM Al after pretreatment with or without 1000 μM Si. Plants were grown in complete nutrient solutions (CNS; A, B) or in CaCl2 solutions (LSS; C, D). Root elongation is shown after 24 h (A, C) and 48 h (B, D) of Al treatment.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Experimental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6AB5DE-6888-4D77-8FD1-D99839CEF7DB}"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Root elongation (cm, ±SE) of Zea mays L. var. HS701b exposed to 0 or 20 μM Al after pretreatment with or without 1000 μM Si. Plants were grown in complete nutrient solutions (CNS; A, B) or in CaCl2 solutions (LSS; C, D). Root elongation is shown over the first 10 h of Al treatment.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Experimental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6AB5DE-6888-4D77-8FD1-D99839CEF7DB}"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exbot/52.359.133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jexbot/52.359.1339" TargetMode="External" /><Relationship Id="rId4" Type="http://schemas.openxmlformats.org/officeDocument/2006/relationships/image" Target="../media/image1.png" /><Relationship Id="rId5" Type="http://schemas.openxmlformats.org/officeDocument/2006/relationships/image" Target="../media/image11.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exbot/52.359.133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exbot/52.359.133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exbot/52.359.133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exbot/52.359.1339"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jexbot/52.359.1339"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jexbot/52.359.1339"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jexbot/52.359.1339"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jexbot/52.359.1339"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52, Issue 359, 1 June 2001, Pages 1339–1352, </a:t>
            </a:r>
            <a:r>
              <a:rPr lang="en-US" altLang="en-US" sz="1000">
                <a:solidFill>
                  <a:srgbClr val="333333"/>
                </a:solidFill>
                <a:hlinkClick r:id="rId3"/>
              </a:rPr>
              <a:t>https://doi.org/10.1093/jexbot/52.359.1339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9. </a:t>
            </a:r>
            <a:r>
              <a:rPr lang="en-US" altLang="en-US" b="0"/>
              <a:t>Root exudation of oxalate, aconitate and citrate (nmol h</a:t>
            </a:r>
            <a:r>
              <a:rPr lang="en-US" altLang="en-US" b="0" baseline="30000"/>
              <a:t>−1</a:t>
            </a:r>
            <a:r>
              <a:rPr lang="en-US" altLang="en-US" b="0"/>
              <a:t> tip</a:t>
            </a:r>
            <a:r>
              <a:rPr lang="en-US" altLang="en-US" b="0" baseline="30000"/>
              <a:t>−1</a:t>
            </a:r>
            <a:r>
              <a:rPr lang="en-US" altLang="en-US" b="0"/>
              <a:t>, ±SE) from roots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50783" cy="4457700"/>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52, Issue 359, 1 June 2001, Pages 1339–1352, </a:t>
            </a:r>
            <a:r>
              <a:rPr lang="en-US" altLang="en-US" sz="1000">
                <a:solidFill>
                  <a:srgbClr val="333333"/>
                </a:solidFill>
                <a:hlinkClick r:id="rId3"/>
              </a:rPr>
              <a:t>https://doi.org/10.1093/jexbot/52.359.1339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10. </a:t>
            </a:r>
            <a:r>
              <a:rPr lang="en-US" altLang="en-US" b="0"/>
              <a:t>Root exudation of phenolics (nmol h</a:t>
            </a:r>
            <a:r>
              <a:rPr lang="en-US" altLang="en-US" b="0" baseline="30000"/>
              <a:t>−1</a:t>
            </a:r>
            <a:r>
              <a:rPr lang="en-US" altLang="en-US" b="0"/>
              <a:t> tip</a:t>
            </a:r>
            <a:r>
              <a:rPr lang="en-US" altLang="en-US" b="0" baseline="30000"/>
              <a:t>−1</a:t>
            </a:r>
            <a:r>
              <a:rPr lang="en-US" altLang="en-US" b="0"/>
              <a:t>,±SE) from roots of (A, B) Sikuani, (C)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17900" y="1371600"/>
            <a:ext cx="211740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52, Issue 359, 1 June 2001, Pages 1339–1352, </a:t>
            </a:r>
            <a:r>
              <a:rPr lang="en-US" altLang="en-US" sz="1000">
                <a:solidFill>
                  <a:srgbClr val="333333"/>
                </a:solidFill>
                <a:hlinkClick r:id="rId3"/>
              </a:rPr>
              <a:t>https://doi.org/10.1093/jexbot/52.359.1339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Root elongation (cm, ±SE) of Zea mays L. var. Sikuani exposed to 0 or 50 μM Al after pretreatment with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5770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52, Issue 359, 1 June 2001, Pages 1339–1352, </a:t>
            </a:r>
            <a:r>
              <a:rPr lang="en-US" altLang="en-US" sz="1000">
                <a:solidFill>
                  <a:srgbClr val="333333"/>
                </a:solidFill>
                <a:hlinkClick r:id="rId3"/>
              </a:rPr>
              <a:t>https://doi.org/10.1093/jexbot/52.359.1339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Root elongation (cm, ±SE) of Zea mays L. var. Sikuani exposed to 0 or 50 μM Al after pretreatment with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32000" y="1371600"/>
            <a:ext cx="506818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52, Issue 359, 1 June 2001, Pages 1339–1352, </a:t>
            </a:r>
            <a:r>
              <a:rPr lang="en-US" altLang="en-US" sz="1000">
                <a:solidFill>
                  <a:srgbClr val="333333"/>
                </a:solidFill>
                <a:hlinkClick r:id="rId3"/>
              </a:rPr>
              <a:t>https://doi.org/10.1093/jexbot/52.359.1339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Root elongation (cm, ±SE) of Zea mays L. var. Sikuani exposed to 0 or 20 μM Al after pretreatment with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87600" y="1371600"/>
            <a:ext cx="437665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52, Issue 359, 1 June 2001, Pages 1339–1352, </a:t>
            </a:r>
            <a:r>
              <a:rPr lang="en-US" altLang="en-US" sz="1000">
                <a:solidFill>
                  <a:srgbClr val="333333"/>
                </a:solidFill>
                <a:hlinkClick r:id="rId3"/>
              </a:rPr>
              <a:t>https://doi.org/10.1093/jexbot/52.359.1339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Root elongation (cm, ±SE) of Zea mays L. var. Sikuani exposed to 0 or 20 μM Al after pretreatment with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93900" y="1371600"/>
            <a:ext cx="514800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52, Issue 359, 1 June 2001, Pages 1339–1352, </a:t>
            </a:r>
            <a:r>
              <a:rPr lang="en-US" altLang="en-US" sz="1000">
                <a:solidFill>
                  <a:srgbClr val="333333"/>
                </a:solidFill>
                <a:hlinkClick r:id="rId3"/>
              </a:rPr>
              <a:t>https://doi.org/10.1093/jexbot/52.359.1339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Root elongation (cm, ±SE) of Zea mays L. var. Clavito exposed to 0 or 20 μM Al after pretreatment with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38400" y="1371600"/>
            <a:ext cx="4255077"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52, Issue 359, 1 June 2001, Pages 1339–1352, </a:t>
            </a:r>
            <a:r>
              <a:rPr lang="en-US" altLang="en-US" sz="1000">
                <a:solidFill>
                  <a:srgbClr val="333333"/>
                </a:solidFill>
                <a:hlinkClick r:id="rId3"/>
              </a:rPr>
              <a:t>https://doi.org/10.1093/jexbot/52.359.1339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Root elongation (cm, ±SE) of Zea mays L. var. Clavito exposed to 0 or 20 μM Al after pretreatment with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71700" y="1371600"/>
            <a:ext cx="4807324"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52, Issue 359, 1 June 2001, Pages 1339–1352, </a:t>
            </a:r>
            <a:r>
              <a:rPr lang="en-US" altLang="en-US" sz="1000">
                <a:solidFill>
                  <a:srgbClr val="333333"/>
                </a:solidFill>
                <a:hlinkClick r:id="rId3"/>
              </a:rPr>
              <a:t>https://doi.org/10.1093/jexbot/52.359.1339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Root elongation (cm, ±SE) of Zea mays L. var. HS701b exposed to 0 or 20 μM Al after pretreatment with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29765"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52, Issue 359, 1 June 2001, Pages 1339–1352, </a:t>
            </a:r>
            <a:r>
              <a:rPr lang="en-US" altLang="en-US" sz="1000">
                <a:solidFill>
                  <a:srgbClr val="333333"/>
                </a:solidFill>
                <a:hlinkClick r:id="rId3"/>
              </a:rPr>
              <a:t>https://doi.org/10.1093/jexbot/52.359.1339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Root elongation (cm, ±SE) of Zea mays L. var. HS701b exposed to 0 or 20 μM Al after pretreatment with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500354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30</Paragraphs>
  <Slides>10</Slides>
  <Notes>10</Notes>
  <TotalTime>3343</TotalTime>
  <HiddenSlides>0</HiddenSlides>
  <MMClips>0</MMClips>
  <ScaleCrop>0</ScaleCrop>
  <HeadingPairs>
    <vt:vector baseType="variant" size="4">
      <vt:variant>
        <vt:lpstr>Theme</vt:lpstr>
      </vt:variant>
      <vt:variant>
        <vt:i4>1</vt:i4>
      </vt:variant>
      <vt:variant>
        <vt:lpstr>Slide Titles</vt:lpstr>
      </vt:variant>
      <vt:variant>
        <vt:i4>10</vt:i4>
      </vt:variant>
    </vt:vector>
  </HeadingPairs>
  <TitlesOfParts>
    <vt:vector baseType="lpstr" size="11">
      <vt:lpstr>13_Office Theme</vt:lpstr>
      <vt:lpstr>Fig. 9. Root exudation of oxalate, aconitate and citrate (nmol h−1 tip−1, ±SE) from roots of ...</vt:lpstr>
      <vt:lpstr>Fig. 8. Root elongation (cm, ±SE) of Zea mays L. var. Sikuani exposed to 0 or 50 μM Al after pretreatment with or ...</vt:lpstr>
      <vt:lpstr>Fig. 7. Root elongation (cm, ±SE) of Zea mays L. var. Sikuani exposed to 0 or 50 μM Al after pretreatment with or ...</vt:lpstr>
      <vt:lpstr>Fig. 6. Root elongation (cm, ±SE) of Zea mays L. var. Sikuani exposed to 0 or 20 μM Al after pretreatment with or ...</vt:lpstr>
      <vt:lpstr>Fig. 5. Root elongation (cm, ±SE) of Zea mays L. var. Sikuani exposed to 0 or 20 μM Al after pretreatment with or ...</vt:lpstr>
      <vt:lpstr>Fig. 4. Root elongation (cm, ±SE) of Zea mays L. var. Clavito exposed to 0 or 20 μM Al after pretreatment with or ...</vt:lpstr>
      <vt:lpstr>Fig. 3. Root elongation (cm, ±SE) of Zea mays L. var. Clavito exposed to 0 or 20 μM Al after pretreatment with or ...</vt:lpstr>
      <vt:lpstr>Fig. 2. Root elongation (cm, ±SE) of Zea mays L. var. HS701b exposed to 0 or 20 μM Al after pretreatment with or ...</vt:lpstr>
      <vt:lpstr>Fig. 1. Root elongation (cm, ±SE) of Zea mays L. var. HS701b exposed to 0 or 20 μM Al after pretreatment with or ...</vt:lpstr>
      <vt:lpstr>Fig. 10. Root exudation of phenolics (nmol h−1 tip−1,±SE) from roots of (A, B) Sikuani, (C)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2024-04-26T19:08:54Z</dcterms:modified>
</cp:coreProperties>
</file>