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A908D-5252-4FE4-B09C-5C8E523E37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57A96-8FC4-4E97-8CCD-58689AA232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Sources retrieved in the Lockman Hole East field above the 3.00σ significance level using the source extraction algorithm outlined in Section 4.We used a peak-normalized calibrator beam-map as a source template, and constructed a basic model by centring a beam-map at the positions of all peaks &gt;3 mJy as found in the 14.5-arcsec FWHM Gaussian convolved maps. The heights of each of the positioned beam maps were allowed to vary simultaneously such that the final model satisfied a minimized χ2 fit. We suggest that follow-up observations are confined to those detections &gt;3.50σ given the serious problem of contamination by spurious sources at the 3.00σ level. Calibration errors of 9 per cent and 20 per cent at 850μm and 450μm, respectively, are included in the error on the flux densities.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34C75-5373-4354-9E89-A7F2BBE01A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2.0519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331, Issue 4, April 2002, Pages 817–838,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https://doi.org/10.1046/j.1365-8711.2002.05193.x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6. </a:t>
            </a:r>
            <a:r>
              <a:rPr lang="en-US" altLang="en-US" b="0"/>
              <a:t>Sources retrieved in the Lockman Hole East field above the 3.00σ significance level using the source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6. Sources retrieved in the Lockman Hole East field above the 3.00σ significance level using the source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2024-04-26T22:46:19Z</dcterms:modified>
</cp:coreProperties>
</file>