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76498-6922-4301-A6C2-85139A6838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23ADD-8FC8-4118-A2E1-86B3CB47E5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study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1EA21-C457-481E-9B1B-227D59F56D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survival to time to first record of harmful drinking following transplant (days).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1EA21-C457-481E-9B1B-227D59F56D9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h2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lcalc/agh2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41, Issue 3, May/June 2006,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Overview of study results.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79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41, Issue 3, May/June 2006,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Cumulative survival to time to first record of harmful drinking following transplant (days).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461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Overview of study results.
</vt:lpstr>
      <vt:lpstr>Fig. 2. Cumulative survival to time to first record of harmful drinking following transplant (days).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2024-04-26T17:15:08Z</dcterms:modified>
</cp:coreProperties>
</file>