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32EFBA7-3E67-4EC8-9FD0-8FCA27F5847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8D532B6-DFED-4FF3-9D56-86C194A4917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Dominant-negative 14-3-3θ expression also promotes G2019S-LRRK2-induced neurite shortening. (A) Immunohistochemistry for HA-tagged DN 14-3-3θ in coronal sections through the hippocampus of DN 14-3-3θ and nontransgenic mice. Scale bar = 500 µm. (B) Western blot for HA-tagged 14-3-3θ and LRRK2 from lysates from DIV8 primary hippocampal cultures from transgenic mice. (C) Total neurite length analysis of neurons from nontransgenic, G2019S-LRRK2, DN 14-3-3θ and G2019S-LRRK2/DN 14-3-3θ cultures. n = 25 neurons for ntg, n = 50 for DN 14-3-3θ, n = 75 for G2019S-LRRK2 and n = 35 for G2019S-LRRK2/DN 14-3-3θ combined from three independent rounds. *P &lt; 0.05, **P &lt; 0.01, ***P &lt; 0.001 (Tukey's multiple comparison test).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2015. Published by Oxford University Press.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15FA1C7-3B54-4A74-8E5D-6902914EF73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ddv45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25, Issue 1, 1 January 2016, Pages 109–122,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https://doi.org/10.1093/hmg/ddv453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4. </a:t>
            </a:r>
            <a:r>
              <a:rPr lang="en-US" altLang="en-US" b="0"/>
              <a:t>Dominant-negative 14-3-3θ expression also promotes G2019S-LRRK2-induced neurite shortening. (A)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4. Dominant-negative 14-3-3θ expression also promotes G2019S-LRRK2-induced neurite shortening. (A)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2024-04-26T23:08:01Z</dcterms:modified>
</cp:coreProperties>
</file>