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88FB17-6CF3-4B32-A06C-62D582853D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969425-F09C-4184-8538-CA3C638A99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Changing trends in the use of DMARDS over the 15-yr study period from 1987 to 2002. (b) Changing trends in the first ever DMARD prescriptions in RA over the 15-yr study period from 1987 to 2002.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A0713-CE42-4A79-9F33-F2C4FA0375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survival estimates of DMARD use over the 15-yr study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A0713-CE42-4A79-9F33-F2C4FA0375E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i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heumatology/kei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44, Issue 11, November 2005, Pages 1394–1398,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https://doi.org/10.1093/rheumatology/kei024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(a) Changing trends in the use of DMARDS over the 15-yr study period from 1987 to 2002. (b) Changing trends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67000" y="1371600"/>
            <a:ext cx="38029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44, Issue 11, November 2005, Pages 1394–1398,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https://doi.org/10.1093/rheumatology/kei024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Kaplan–Meier survival estimates of DMARD use over the 15-yr study period.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539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(a) Changing trends in the use of DMARDS over the 15-yr study period from 1987 to 2002. (b) Changing trends ...</vt:lpstr>
      <vt:lpstr>Fig. 2. Kaplan–Meier survival estimates of DMARD use over the 15-yr study period.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2024-04-27T00:46:12Z</dcterms:modified>
</cp:coreProperties>
</file>