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4461F-D4E1-45BA-8020-A7DC30745D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E6B3E3-9E8C-45B7-8A0E-89BEF99408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averaged Hα emission-line profiles of the seven CVs for which we present spectroscopy. The spectra have had their continuum level normalized to unity. The orbital motion was removed from the spectra of SDSS J1658 before its mean spectrum was constructed.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38E314-DD70-4796-BB3C-EC31627EE2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393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391, Issue 2, December 2008, Pages 591–606, </a:t>
            </a:r>
            <a:r>
              <a:rPr lang="en-US" altLang="en-US" sz="1000">
                <a:solidFill>
                  <a:srgbClr val="333333"/>
                </a:solidFill>
                <a:hlinkClick r:id="rId3"/>
              </a:rPr>
              <a:t>https://doi.org/10.1111/j.1365-2966.2008.13932.x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averaged Hα emission-line profiles of the seven CVs for which we present spectroscopy. The spectra have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averaged Hα emission-line profiles of the seven CVs for which we present spectroscopy. The spectra have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2024-04-26T10:23:31Z</dcterms:modified>
</cp:coreProperties>
</file>