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1C62AA-2D56-4A17-AB0E-53E1C63E28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D1BB5-992F-4D55-A504-2CB2246838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Individual statistical maps and activation levels across conditions for the aIPS ROI. (A) aIPS was identified in each participant with a contrast of (Grasp &gt; Reach) in independent functional localizer runs. We localized aIPS in the left hemisphere of 14 participants. The position of the region (circled area) is shown in the transverse slice for each participant. The aIPS area was identified in the vicinity of the junction of the anterior end of the intraparietal sulcus and the inferior segment of the postcentral sulcus. (B) Line graphs display the average magnitude of peak activation (%BSC) in each experimental condition for the left aIPS. Bar graphs show the interaction by displaying the difference in peak activation (%BSC) between key conditions: “nS:nD − nS:rD and “rS:nD − rS:rD.”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FF3E9-67B2-4704-9E73-35449E9C63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1540–1554, </a:t>
            </a:r>
            <a:r>
              <a:rPr lang="en-US" altLang="en-US" sz="1000">
                <a:solidFill>
                  <a:srgbClr val="333333"/>
                </a:solidFill>
                <a:hlinkClick r:id="rId3"/>
              </a:rPr>
              <a:t>https://doi.org/10.1093/cercor/bht006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Individual statistical maps and activation levels across conditions for the aIPS ROI. (A) aIPS was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Individual statistical maps and activation levels across conditions for the aIPS ROI. (A) aIPS was identified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2024-04-26T13:10:16Z</dcterms:modified>
</cp:coreProperties>
</file>