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2CB6D1-D370-4643-84A3-D350D82CE1A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1A2D016-9288-415C-877F-273950576B0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average change plus standard error in the Fixation Index (PhiIS) for each water management region (Water Conservation Area 3A [WCA 3A], Shark River Slough [SRS], and Taylor Slough [TS]). The change in PhiIS for SRS was significantly greater that the other 2 regions (P &lt; 0.02).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2011.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754D31-615A-4CF7-82DB-A9966A52B2F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Illustration of mosquitofish population dynamics from 3 of the 20 study sites, one from each of the 3 regions. Density (#/m2) is plotted by sampling event, and the times of genetic sampling for this study are indicated on the x axis by arrows. Note that sites in TS and WCA 3A regions dried and mosquitofish populations were locally extirpated. Hydrographs for these sites are in Chick et al. (2004, figure 2), and sampling methods are described in Wolski et al. (2004).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2011.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754D31-615A-4CF7-82DB-A9966A52B2F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Map illustrating sampling sites. Site symbols indicate site number and which sites that dried between 1996 and 1999 sampling events (open numbers). The box inserted over SRS identifies where the habitat map insert was produced, illustrating the habitat mosaic of the Everglades. Black areas of the habitat map are dense sawgrass–covered ridges, and white areas are deeper sloughs. Fish must navigate around ridges to move from short- to long-hydroperiod sites (modified and reprinted from Trexler et al. 2001). (This figure appears in color in the online version of Journal of Heredity.)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2011.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754D31-615A-4CF7-82DB-A9966A52B2F3}"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Correlations of pairwise PhiST between years for each water management region sampled. WCA 3A, r = 0.625, N = 21; SRS, r = −0.270, N = 21; and TS, r = 0.404, N = 15. Correlation value (r*) was also calculated for WCA 3A without including the extreme data point (empty diamond) (r* = 0.361). (This figure appears in color in the online version of Journal of Heredity.)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2011.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754D31-615A-4CF7-82DB-A9966A52B2F3}"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hered/esr088"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hered/esr088"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hered/esr088"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jhered/esr088"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102, Issue 6, November-December 2011, Pages 678–687, </a:t>
            </a:r>
            <a:r>
              <a:rPr lang="en-US" altLang="en-US" sz="1000">
                <a:solidFill>
                  <a:srgbClr val="333333"/>
                </a:solidFill>
                <a:hlinkClick r:id="rId3"/>
              </a:rPr>
              <a:t>https://doi.org/10.1093/jhered/esr088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average change plus standard error in the Fixation Index (Phi</a:t>
            </a:r>
            <a:r>
              <a:rPr lang="en-US" altLang="en-US" b="0" baseline="-25000"/>
              <a:t>IS</a:t>
            </a:r>
            <a:r>
              <a:rPr lang="en-US" altLang="en-US" b="0"/>
              <a:t>) for each water management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90700" y="1371600"/>
            <a:ext cx="557212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102, Issue 6, November-December 2011, Pages 678–687, </a:t>
            </a:r>
            <a:r>
              <a:rPr lang="en-US" altLang="en-US" sz="1000">
                <a:solidFill>
                  <a:srgbClr val="333333"/>
                </a:solidFill>
                <a:hlinkClick r:id="rId3"/>
              </a:rPr>
              <a:t>https://doi.org/10.1093/jhered/esr088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Illustration of mosquitofish population dynamics from 3 of the 20 study sites, one from each of the 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98700" y="1371600"/>
            <a:ext cx="454025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102, Issue 6, November-December 2011, Pages 678–687, </a:t>
            </a:r>
            <a:r>
              <a:rPr lang="en-US" altLang="en-US" sz="1000">
                <a:solidFill>
                  <a:srgbClr val="333333"/>
                </a:solidFill>
                <a:hlinkClick r:id="rId3"/>
              </a:rPr>
              <a:t>https://doi.org/10.1093/jhered/esr088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Map illustrating sampling sites. Site symbols indicate site number and which sites that dried between 1996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00300" y="1371600"/>
            <a:ext cx="4346258"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102, Issue 6, November-December 2011, Pages 678–687, </a:t>
            </a:r>
            <a:r>
              <a:rPr lang="en-US" altLang="en-US" sz="1000">
                <a:solidFill>
                  <a:srgbClr val="333333"/>
                </a:solidFill>
                <a:hlinkClick r:id="rId3"/>
              </a:rPr>
              <a:t>https://doi.org/10.1093/jhered/esr088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Correlations of pairwise Phi</a:t>
            </a:r>
            <a:r>
              <a:rPr lang="en-US" altLang="en-US" b="0" baseline="-25000"/>
              <a:t>ST</a:t>
            </a:r>
            <a:r>
              <a:rPr lang="en-US" altLang="en-US" b="0"/>
              <a:t> between years for each water management region sampled. WCA 3A, r =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49600" y="1371600"/>
            <a:ext cx="285698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3 The average change plus standard error in the Fixation Index (PhiIS) for each water management ...</vt:lpstr>
      <vt:lpstr>Figure 2 Illustration of mosquitofish population dynamics from 3 of the 20 study sites, one from each of the 3 ...</vt:lpstr>
      <vt:lpstr>Figure 1 Map illustrating sampling sites. Site symbols indicate site number and which sites that dried between 1996 ...</vt:lpstr>
      <vt:lpstr>Figure 4 Correlations of pairwise PhiST between years for each water management region sampled. WCA 3A, r =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2024-09-19T07:35:27Z</dcterms:modified>
</cp:coreProperties>
</file>