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EA5CB-EC06-4CC0-B160-4DA856527C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894E70-54E9-4A46-B865-7D19E82633A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Quantitative western blot analyses of HCN1 protein expression in developing hippocampus. (A) Top: In whole hippocampus, HCN1 protein levels increase steadily between P2 and P90. Bottom: Representative western blot. Optical density (OD) of HCN1-immunoreactive bands was normalized to that of actin for each lane (*denotes significance when compared with P2, †denotes significance when compared with P90; t-test: P &lt; 0.05). (B) Top: Analysis of regional HCN1 protein expression in isolated CA1 or DG + CA3 demonstrates that protein levels increase proportionally with mRNA levels in these regions (CA1: ∼70%, DG + CA3: ∼111%, compare with Fig. 1B). Bottom: Representative western blots illustrate significantly higher HCN1 protein levels in both CA1 and DG + CA3 in a P90 compared with a P11 rat (*denotes significance between age groups; t-test: P &lt; 0.05). (C) Top: Schematic illustration of dissection procedure for regional analyses. Bottom: Immunoreactive HCN1 bands (Ctl) have an apparent molecular weight of ∼120 kDa. Preadsorption (Ads) with antigen or excluding HCN1 antisera (-P) in the presence of the secondary antibody abolishes immunoreactivity.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27D73-A22B-4FB1-867C-9901455F63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702–712,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Quantitative western blot analyses of HCN1 protein expression in developing hippocampus. (A) Top: In whole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Quantitative western blot analyses of HCN1 protein expression in developing hippocampus. (A) Top: In whole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2024-04-27T03:43:14Z</dcterms:modified>
</cp:coreProperties>
</file>