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A5AECB-4B22-42B8-AFED-F992DD2858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F69053-F4B3-436F-97B5-96783779BA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Transcriptomic characterization of fibroblasts carrying mutations in RBM7 and EXOSC8. (A) Levels of EXOSC8 transcripts of patient with the c.5C &gt; T, p.Ala2Val EXOSC8 mutation and control fibroblasts. Relative corrected counts are represented. (B) Hierarchical clustering dendrogram for RNA-seq data for all covered genes for the 3 biological triplicates of each cell line. The range of colours between blue and green represent the number of corrected counts. (C) Venn diagram showing the share genes between the differentially expressed genes of both comparisons. (D) Heat map of the distribution of the corrected values of the shared genes. HOX genes are highlighted. Red represented higher counts, white middle and blue lower counts, across the comparisons. (E) Pathway enrichment analysis performed in the 62 shared genes by Panther pathway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1F494-88D9-4D15-BF9B-F126907D06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2985–2996, </a:t>
            </a:r>
            <a:r>
              <a:rPr lang="en-US" altLang="en-US" sz="1000">
                <a:solidFill>
                  <a:srgbClr val="333333"/>
                </a:solidFill>
                <a:hlinkClick r:id="rId3"/>
              </a:rPr>
              <a:t>https://doi.org/10.1093/hmg/ddw149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Transcriptomic characterization of fibroblasts carrying mutations in RBM7 and EXOSC8. (A) Levels of EXOSC8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Transcriptomic characterization of fibroblasts carrying mutations in RBM7 and EXOSC8. (A) Levels of EXOSC8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2024-04-26T17:33:02Z</dcterms:modified>
</cp:coreProperties>
</file>