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AA90E4-AA49-452D-86D4-EF859F5B88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373034-17E6-4E26-B91A-A224BFD1057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calculation of the visit-specific rate, cumulative visit rate and patient-average rate for measuring physician adherence to pain screening.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in association with the International Society for Quality in Health Care;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D612A-D927-4647-ADAD-4E2BCA7075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ntqhc/mzr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Qual Health Care</a:t>
            </a:r>
            <a:r>
              <a:rPr lang="en-US" altLang="en-US" sz="1000">
                <a:solidFill>
                  <a:srgbClr val="333333"/>
                </a:solidFill>
              </a:rPr>
              <a:t>, Volume 23, Issue 6, December 2011, Pages 657–663,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https://doi.org/10.1093/intqhc/mzr054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Overview of the calculation of the visit-specific rate, cumulative visit rate and patient-average rate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Overview of the calculation of the visit-specific rate, cumulative visit rate and patient-average rate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2024-04-26T06:22:00Z</dcterms:modified>
</cp:coreProperties>
</file>