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58B369-19A5-4D0C-ACA7-D60F58EEB4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B94306-8628-4FFF-BC4B-E222C51A44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Proposed mechanism of protection mediated by delayed pHi recovery during reperfusion in ischaemic postconditioning.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10956C-756D-4677-9A4A-714142BEDF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n2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81, Issue 1, 1 January 2009, Pages 116–122,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https://doi.org/10.1093/cvr/cvn260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 </a:t>
            </a:r>
            <a:r>
              <a:rPr lang="en-US" altLang="en-US" b="0"/>
              <a:t>Proposed mechanism of protection mediated by delayed pHi recovery during reperfusion in ischaemic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 Proposed mechanism of protection mediated by delayed pHi recovery during reperfusion in ischaemic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2024-04-27T01:48:28Z</dcterms:modified>
</cp:coreProperties>
</file>