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89FC5-BA58-44CF-B44C-74FF49A5CD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1EEDB-96E1-4805-9319-0F77D4E473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life expectancy (LE) distributions for Pure Types 4 and 5 by cohort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2008 by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DD8C0-7C59-4D3F-8355-387C3781AE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63.5.S2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63, Issue 5, September 2008, Pages S269–S281,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https://doi.org/10.1093/geronb/63.5.S269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 life expectancy (LE) distributions for Pure Types 4 and 5 by cohort group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Percent life expectancy (LE) distributions for Pure Types 4 and 5 by cohort group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2024-04-26T10:09:43Z</dcterms:modified>
</cp:coreProperties>
</file>