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C2E9B-9752-4852-BAB4-8BC7332D46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DDE1E-4CCF-4DA8-945F-25049A3947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Spherical deconvolution dissection of white matter fiber tracts in the 2 matched cases with (N+) and without (N−) visuospatial neglect. Disconnected tracts were manually drawn in gray.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6C2AD-163D-4854-88C8-203330252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691–706,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Spherical deconvolution dissection of white matter fiber tracts in the 2 matched cases with (N+) and without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Spherical deconvolution dissection of white matter fiber tracts in the 2 matched cases with (N+) and without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2024-04-26T12:30:44Z</dcterms:modified>
</cp:coreProperties>
</file>