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C8D128-82C5-4BDF-97D7-43728E52C9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7B35AF-2F8B-42E9-BFFB-2DBC3AE8BB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Responses when effector information is added to spatial information in PRR (A), A5 (B), LIP (C), and FEF (D). Peristimulus time histograms (PSTHs) from LE trials (inset at top) are aligned on spatial target onset (left), cue onset (effector instruction; middle), and movement onset (right). Left: blue and gray traces show responses to preferred and antipreferred (null) spatial information, before an effector has been specified. The difference trace (orange) is plotted ±1 standard error. Middle and Right: green and red traces show responses after a reach (PRR and A5) or saccade (LIP and FEF), respectively, is instructed. Dotted lines show the response to the null direction, and orange traces show the preferred minus null difference. The gray-shaded regions show the intervals used to compute the summation patterns (see Materials and Methods). The inset in B shows the chamber coordinates of PRR and A5 cells forming 2 separate clustered in the 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13BB4-CA58-47F4-81BE-3B0250ECFD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2154–2166, </a:t>
            </a:r>
            <a:r>
              <a:rPr lang="en-US" altLang="en-US" sz="1000">
                <a:solidFill>
                  <a:srgbClr val="333333"/>
                </a:solidFill>
                <a:hlinkClick r:id="rId3"/>
              </a:rPr>
              <a:t>https://doi.org/10.1093/cercor/bhv047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Responses when effector information is added to spatial information in PRR (A), A5 (B), LIP (C), and FEF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Responses when effector information is added to spatial information in PRR (A), A5 (B), LIP (C), and FEF (D).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2024-04-27T01:48:28Z</dcterms:modified>
</cp:coreProperties>
</file>