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FD2F57-F3A3-4EA8-ADE8-8DA4BBAD79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C8D5CE-D3E1-4ABB-BE58-0A39CEBAB6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Change in Expected Counts of Number of Items in Which Top Two Options are Selected Due to Response Order Manipulation (Unipolar Rating Scales).
Note.—Difference between the control and reverse order conditions in the expected counts of items in which one of the top two response options is selected plotted on the y-axis, holding “age” variable at its mean. Ninety percent confidence intervals of treatment effects shaded. Low-education respondents defined as those possessing a high school diploma or less.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2008</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B7FE6-AA9A-4A57-8F08-A455395841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oq/nfn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Public Opin Q</a:t>
            </a:r>
            <a:r>
              <a:rPr lang="en-US" altLang="en-US" sz="1000">
                <a:solidFill>
                  <a:srgbClr val="333333"/>
                </a:solidFill>
              </a:rPr>
              <a:t>, Volume 72, Issue 5, December 2008, Pages 914–934, </a:t>
            </a:r>
            <a:r>
              <a:rPr lang="en-US" altLang="en-US" sz="1000">
                <a:solidFill>
                  <a:srgbClr val="333333"/>
                </a:solidFill>
                <a:hlinkClick r:id="rId3"/>
              </a:rPr>
              <a:t>https://doi.org/10.1093/poq/nfn050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Change in Expected Counts of Number of Items in Which Top Two Options are Selected Due to Response Order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Change in Expected Counts of Number of Items in Which Top Two Options are Selected Due to Response Order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2024-04-26T01:09:20Z</dcterms:modified>
</cp:coreProperties>
</file>