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6F36C9-55C2-4B4A-A41D-837B0F58278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0E2D58-877A-4F6C-9152-883081D928D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of entire study design. FMRI assessments are the focus of the current study.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(2012).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C1D9FE-087B-424D-AF28-881123B946B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Activation map (emotion–gender) was thresholded at P &lt; 0.001. Location of functional ROIs in left IFG and posterior STS indicated by arrow.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(2012).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C1D9FE-087B-424D-AF28-881123B946B8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Repeated measures of empathic accuracy scores broken up according to group. At Time 2, the meditation group scored significantly higher than the control group [t(19) = 2.31, P = 0.03].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(2012).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C1D9FE-087B-424D-AF28-881123B946B8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Correlation of standardized residual change in RMET scores with standardized residual change in brain activity in the left IFG [r(19) = 0.55, P = 0.01], left posterior STS (left post STS) [r(19) = 0.59, P = 0.01] and dmPFC [r(19) = 0.56, P = 0.01].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(2012).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C1D9FE-087B-424D-AF28-881123B946B8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scan/nss09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scan/nss09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scan/nss09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scan/nss09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Soc Cogn Affect Neurosci</a:t>
            </a:r>
            <a:r>
              <a:rPr lang="en-US" altLang="en-US" sz="1000">
                <a:solidFill>
                  <a:srgbClr val="333333"/>
                </a:solidFill>
              </a:rPr>
              <a:t>, Volume 8, Issue 1, January 2013, Pages 48–55,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https://doi.org/10.1093/scan/nss095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Schematic of entire study design. FMRI assessments are the focus of the current study.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3080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Soc Cogn Affect Neurosci</a:t>
            </a:r>
            <a:r>
              <a:rPr lang="en-US" altLang="en-US" sz="1000">
                <a:solidFill>
                  <a:srgbClr val="333333"/>
                </a:solidFill>
              </a:rPr>
              <a:t>, Volume 8, Issue 1, January 2013, Pages 48–55,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https://doi.org/10.1093/scan/nss095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Activation map (emotion–gender) was thresholded at P &lt; 0.001. Location of functional ROIs in left IFG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36800" y="1371600"/>
            <a:ext cx="445770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Soc Cogn Affect Neurosci</a:t>
            </a:r>
            <a:r>
              <a:rPr lang="en-US" altLang="en-US" sz="1000">
                <a:solidFill>
                  <a:srgbClr val="333333"/>
                </a:solidFill>
              </a:rPr>
              <a:t>, Volume 8, Issue 1, January 2013, Pages 48–55,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https://doi.org/10.1093/scan/nss095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Repeated measures of empathic accuracy scores broken up according to group. At Time 2, the meditation group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44543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Soc Cogn Affect Neurosci</a:t>
            </a:r>
            <a:r>
              <a:rPr lang="en-US" altLang="en-US" sz="1000">
                <a:solidFill>
                  <a:srgbClr val="333333"/>
                </a:solidFill>
              </a:rPr>
              <a:t>, Volume 8, Issue 1, January 2013, Pages 48–55,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https://doi.org/10.1093/scan/nss095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Correlation of standardized residual change in RMET scores with standardized residual change in brain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13133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Fig. 1 Schematic of entire study design. FMRI assessments are the focus of the current study.
</vt:lpstr>
      <vt:lpstr>Fig. 2 Activation map (emotion–gender) was thresholded at P &lt; 0.001. Location of functional ROIs in left IFG and ...</vt:lpstr>
      <vt:lpstr>Fig. 3 Repeated measures of empathic accuracy scores broken up according to group. At Time 2, the meditation group ...</vt:lpstr>
      <vt:lpstr>Fig. 4 Correlation of standardized residual change in RMET scores with standardized residual change in brain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2024-09-20T05:19:38Z</dcterms:modified>
</cp:coreProperties>
</file>