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947BE-F49C-4FED-A03A-AC52C7A039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D3BC9-E0AC-42BB-9436-B0126FAF4E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entire study design. FMRI assessments are the focus of the current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1440A-6B3D-4EE1-AD1F-0F407491ED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map (emotion–gender) was thresholded at P &lt; 0.001. Location of functional ROIs in left IFG and posterior STS indicated by arrow.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1440A-6B3D-4EE1-AD1F-0F407491ED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Repeated measures of empathic accuracy scores broken up according to group. At Time 2, the meditation group scored significantly higher than the control group [t(19) = 2.31, P = 0.03].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1440A-6B3D-4EE1-AD1F-0F407491ED3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standardized residual change in RMET scores with standardized residual change in brain activity in the left IFG [r(19) = 0.55, P = 0.01], left posterior STS (left post STS) [r(19) = 0.59, P = 0.01] and dmPFC [r(19) = 0.56, P = 0.01].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(2012).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1440A-6B3D-4EE1-AD1F-0F407491ED3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an/nss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of entire study design. FMRI assessments are the focus of the current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08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Activation map (emotion–gender) was thresholded at P &lt; 0.001. Location of functional ROIs in left IFG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Repeated measures of empathic accuracy scores broken up according to group. At Time 2, the meditation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54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8, Issue 1, January 2013, Pages 48–55,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https://doi.org/10.1093/scan/nss095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Correlation of standardized residual change in RMET scores with standardized residual change in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313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Schematic of entire study design. FMRI assessments are the focus of the current study.
</vt:lpstr>
      <vt:lpstr>Fig. 2 Activation map (emotion–gender) was thresholded at P &lt; 0.001. Location of functional ROIs in left IFG and ...</vt:lpstr>
      <vt:lpstr>Fig. 3 Repeated measures of empathic accuracy scores broken up according to group. At Time 2, the meditation group ...</vt:lpstr>
      <vt:lpstr>Fig. 4 Correlation of standardized residual change in RMET scores with standardized residual change in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2024-09-19T10:32:47Z</dcterms:modified>
</cp:coreProperties>
</file>