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710A9-AAA1-4686-A8CD-00122E2119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31A809-C6B4-4BE6-8169-8D71D6D32F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Large volumes of foam and scum in the Androscoggin River (seen here in this ca. 1930s photograph at the twin cities of Lewiston and Auburn, Maine) made it impossible to ignore the increasing level of river pollution. Credit: Androscoggin Historical Society, Auburn, Maine.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 Published by Oxford University Press on behalf of the American Society for Environmental History and the Forest History Society.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B8CA2-AF75-46BC-B219-AF847E1A09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nvhis/ems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Enviro Hist Durh N C</a:t>
            </a:r>
            <a:r>
              <a:rPr lang="en-US" altLang="en-US" sz="1000">
                <a:solidFill>
                  <a:srgbClr val="333333"/>
                </a:solidFill>
              </a:rPr>
              <a:t>, Volume 17, Issue 2, April 2012, Pages 307–335, </a:t>
            </a:r>
            <a:r>
              <a:rPr lang="en-US" altLang="en-US" sz="1000">
                <a:solidFill>
                  <a:srgbClr val="333333"/>
                </a:solidFill>
                <a:hlinkClick r:id="rId3"/>
              </a:rPr>
              <a:t>https://doi.org/10.1093/envhis/ems019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Large volumes of foam and scum in the Androscoggin River (seen here in this ca. 1930s photograph at the twin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Large volumes of foam and scum in the Androscoggin River (seen here in this ca. 1930s photograph at the twin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2024-04-26T19:27:19Z</dcterms:modified>
</cp:coreProperties>
</file>