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B21E00-FE4E-4CEF-BBC1-62EDDBB95B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983C2A-2945-4214-A9D8-05E63BF92A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smoothed time course of amplitude variance (red line) and power (blue line) is depicted for the alpha (a) and delta frequency range (b). Dashed lines indicate the lower (for alpha) and upper (for delta) confidence limit for variance (red) and power (blue). Arrows indicate onset of a significant decrease or increase in amplitude variance and power. In (c) the source of the prestimulus alpha power is plotted, and in (d) the poststimulus evoked alpha source is depicted.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AEC6F-5D79-41AD-B6BB-363869F7EB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1–8, </a:t>
            </a:r>
            <a:r>
              <a:rPr lang="en-US" altLang="en-US" sz="1000">
                <a:solidFill>
                  <a:srgbClr val="333333"/>
                </a:solidFill>
                <a:hlinkClick r:id="rId3"/>
              </a:rPr>
              <a:t>https://doi.org/10.1093/cercor/bhj129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smoothed time course of amplitude variance (red line) and power (blue line) is depicted for the alpha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smoothed time course of amplitude variance (red line) and power (blue line) is depicted for the alpha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2024-04-26T22:54:00Z</dcterms:modified>
</cp:coreProperties>
</file>