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FB92C-0CE4-436D-AEBB-615EC70A6E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B4B37F-D0AD-41D3-A3AA-F1D41B5A83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C7C1C-72B1-4810-ADE1-9AB7518F63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2024-04-26T01:18:05Z</dcterms:modified>
</cp:coreProperties>
</file>