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287F8E-D228-48A6-893C-00E145C9C0C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EF088B-66C1-4A3D-92E8-882ACA81625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Magnitude of force due to radiation from the (a) UD and (b) ED for Γ 0 = 0.5, with arrows for direction.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2012 The Authors Monthly Notices of the Royal Astronomical Society © 2012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481B70-FE49-4795-AB68-3CB23AFEF5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2.2102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423, Issue 3, July 2012, Pages 2153–2161,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https://doi.org/10.1111/j.1365-2966.2012.21027.x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 Magnitude of force due to radiation from the (a) UD and (b) ED for Γ </a:t>
            </a:r>
            <a:r>
              <a:rPr lang="en-US" altLang="en-US" b="0" baseline="-25000"/>
              <a:t>0</a:t>
            </a:r>
            <a:r>
              <a:rPr lang="en-US" altLang="en-US" b="0"/>
              <a:t> = 0.5, with arrows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 Magnitude of force due to radiation from the (a) UD and (b) ED for Γ 0 = 0.5, with arrows for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2024-04-26T03:36:54Z</dcterms:modified>
</cp:coreProperties>
</file>