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4C15A-5425-4685-93BA-1B57562DC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5D447-C86C-4691-BD5F-7C3640744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Targets for anti-platelet therapy. Adapted with permission from Meadows and Bhatt.63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F0CA8-B157-495D-A9D3-578A43EE1C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Acute treatment patterns by risk category. Adapted with permission from Roe et al.81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F0CA8-B157-495D-A9D3-578A43EE1C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q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suq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12, Issue suppl_D, September 2010, Pages D4–D13,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Targets for anti-platelet therapy. Adapted with permission from Meadows and Bhatt.</a:t>
            </a:r>
            <a:r>
              <a:rPr lang="en-US" altLang="en-US" b="0" baseline="30000"/>
              <a:t>63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12, Issue suppl_D, September 2010, Pages D4–D13,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Acute treatment patterns by risk category. Adapted with permission from Roe et al.</a:t>
            </a:r>
            <a:r>
              <a:rPr lang="en-US" altLang="en-US" b="0" baseline="30000"/>
              <a:t>81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0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Targets for anti-platelet therapy. Adapted with permission from Meadows and Bhatt.63
</vt:lpstr>
      <vt:lpstr>Figure 2 Acute treatment patterns by risk category. Adapted with permission from Roe et al.81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2024-04-26T03:12:30Z</dcterms:modified>
</cp:coreProperties>
</file>