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D9648B-AC42-4D28-BDF8-E44AB7E1F6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D9A7A-2B1F-4AAF-A11E-90009CCFF2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NMDAR-mediated EPSC charge transfer during LFS pairing in the presence of SKF38393 in 2 NR2 mutant mice. One hundred and twenty LFS pairings were performed at +20 mV membrane potential during AMPAR blockade (NBQX, 5 μM). (A) Normalized and pooled (n = 10) NMDA EPSC charge transfer in NR2A−/− mice in the absence or presence of 50 μM SKF38393. (B) As in A, but in NR2BΔFb mice. (C) Summary graph regarding NMDA EPSC charge transfer in wild-type NR2A−/− and NR2BΔFb mice and its modulation by 50 μM SKF38393 in OR (left graph) and RAD (right graph). Note a selective SKF38393-mediated effect in OR through NMDARs containing NR2B subunits. * and **** indicate P &lt; 0.05 and P &lt; 0.0001, respectively. Data are shown as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2AB83-0864-4A27-AE19-6F353BC35C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1786–1798,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NMDAR-mediated EPSC charge transfer during LFS pairing in the presence of SKF38393 in 2 NR2 mutant mice. 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NMDAR-mediated EPSC charge transfer during LFS pairing in the presence of SKF38393 in 2 NR2 mutant mice. 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2024-04-26T06:42:50Z</dcterms:modified>
</cp:coreProperties>
</file>