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FB70F3-48F1-463A-A4A3-C00AF23272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EDFBDA-27D4-4864-A56E-B09E2C15E1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Male-to-female variance ratios (and 95% CIs) of spouse number (left-hand panel) and number of offspring (right-hand panel). Values above 1.00 indicate higher variance in men than in women.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4138E-EF6D-4E1B-AC7C-39D14EBA34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 number of biological children at age 40–47 years by spouse number and ethnic group in men and women, adjusted for birth year and subsample membership. The vertical lines are 95% 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4138E-EF6D-4E1B-AC7C-39D14EBA347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q07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q078"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21, Issue 5, September-October 2010, Pages 906–912, </a:t>
            </a:r>
            <a:r>
              <a:rPr lang="en-US" altLang="en-US" sz="1000">
                <a:solidFill>
                  <a:srgbClr val="333333"/>
                </a:solidFill>
                <a:hlinkClick r:id="rId3"/>
              </a:rPr>
              <a:t>https://doi.org/10.1093/beheco/arq078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Male-to-female variance ratios (and 95% CIs) of spouse number (left-hand panel) and number of offspring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500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21, Issue 5, September-October 2010, Pages 906–912, </a:t>
            </a:r>
            <a:r>
              <a:rPr lang="en-US" altLang="en-US" sz="1000">
                <a:solidFill>
                  <a:srgbClr val="333333"/>
                </a:solidFill>
                <a:hlinkClick r:id="rId3"/>
              </a:rPr>
              <a:t>https://doi.org/10.1093/beheco/arq078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 number of biological children at age 40–47 years by spouse number and ethnic group in men and women,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987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Male-to-female variance ratios (and 95% CIs) of spouse number (left-hand panel) and number of offspring ...</vt:lpstr>
      <vt:lpstr>Figure 2 Average number of biological children at age 40–47 years by spouse number and ethnic group in men and women,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2024-04-26T03:45:18Z</dcterms:modified>
</cp:coreProperties>
</file>