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F17877-23FA-445A-8D23-B9AEBA4268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6205DE-6D4D-4311-B592-E1A419AC91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AFQT-7 boxes subtest. Sample of the questions asked in the boxes subtest of the AFQT-7. Both of these questions were presented as samples before the test was administered. The first question involves the mental paper folding in the form of rotating and folding the template and matching it to the correct choice of folded box, in this case, B. The second question assesses the same procedure in the reverse, testing the ability to mentally unfold and rotate the box to match a template, the correct answer being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BB6650-E7A6-41C5-B3F0-13776A70DD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1663–1672, </a:t>
            </a:r>
            <a:r>
              <a:rPr lang="en-US" altLang="en-US" sz="1000">
                <a:solidFill>
                  <a:srgbClr val="333333"/>
                </a:solidFill>
                <a:hlinkClick r:id="rId3"/>
              </a:rPr>
              <a:t>https://doi.org/10.1093/cercor/bhs153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AFQT-7 boxes subtest. Sample of the questions asked in the boxes subtest of the AFQT-7. Both of these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AFQT-7 boxes subtest. Sample of the questions asked in the boxes subtest of the AFQT-7. Both of these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2024-04-26T23:50:44Z</dcterms:modified>
</cp:coreProperties>
</file>