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90094-928D-42D4-B376-C77A86F50B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72EC9-C565-44C5-BABF-3886667BE3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390CCA-53AF-45D8-BDF4-C09135A8BF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2024-04-27T02:55:39Z</dcterms:modified>
</cp:coreProperties>
</file>