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681128-82E3-45C0-B4C7-314D0EF209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B7E980-4BE4-4EAF-B287-48506D9EC7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Stimulus displays. (A) Schematic of three-dimensional sphere with vertical axis of rotation. (B) Schematic of speed gradient for structured sphere. (C) Schematic of speed gradient for unstructured sphere. (D–F) Four navigational optic flow displays. (D) Clockwise rotation. (E) Counterclockwise rotation. (F) Radial expansion. (G) Radial compression. All displays were matched for the number of points and point life.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9113CC-EB81-430F-816E-7142592200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1299–1307, </a:t>
            </a:r>
            <a:r>
              <a:rPr lang="en-US" altLang="en-US" sz="1000">
                <a:solidFill>
                  <a:srgbClr val="333333"/>
                </a:solidFill>
                <a:hlinkClick r:id="rId3"/>
              </a:rPr>
              <a:t>https://doi.org/10.1093/cercor/bhi013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Stimulus displays. (A) Schematic of three-dimensional sphere with vertical axis of rotation. (B) Schematic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Stimulus displays. (A) Schematic of three-dimensional sphere with vertical axis of rotation. (B) Schematic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2024-04-26T20:06:23Z</dcterms:modified>
</cp:coreProperties>
</file>