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26C22B-D481-4BDC-86CD-33903A786F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91616E-0D18-4680-9B05-17F1735E61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03C21C-8D0C-485F-8A6E-96808F1530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2024-04-26T16:29:31Z</dcterms:modified>
</cp:coreProperties>
</file>