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A3D4E-4133-4D83-A3F7-39AB60D381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E0B34E-5B5B-4CE7-A07F-E6452576AA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Monthly percentage of mortality due to pneumonia and influenza (P &amp; I) for US residents aged 65 or more years, stratified by age group, 1968–1998. The thick lines near the top of the plot mark the 12 years dominated by subtype A(H1N1) or type B; subtype A(H3N2) dominated all other years. The symbol “*” designates the seasons in which a “major” A(H3N2) drift event occurred. Jan, January.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EF8A9D-332E-4A29-81A9-E2314D6403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j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163, Issue 4, 15 February 2006, Pages 316–326, </a:t>
            </a:r>
            <a:r>
              <a:rPr lang="en-US" altLang="en-US" sz="1000">
                <a:solidFill>
                  <a:srgbClr val="333333"/>
                </a:solidFill>
                <a:hlinkClick r:id="rId3"/>
              </a:rPr>
              <a:t>https://doi.org/10.1093/aje/kwj040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Monthly percentage of mortality due to pneumonia and influenza (P &amp; I) for US residents aged 65 or more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Monthly percentage of mortality due to pneumonia and influenza (P &amp; I) for US residents aged 65 or more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2024-04-26T03:25:49Z</dcterms:modified>
</cp:coreProperties>
</file>