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6C33B1-71C4-4A67-AB3F-6713E6B6796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9D49C6-CDF9-4369-A3B6-82A9304F921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Medical Informatics Association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0A2F66-F389-40EA-8893-0B3325CF36A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97/jamia.M196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Am Med Inform Assoc</a:t>
            </a:r>
            <a:r>
              <a:rPr lang="en-US" altLang="en-US" sz="1000">
                <a:solidFill>
                  <a:srgbClr val="333333"/>
                </a:solidFill>
              </a:rPr>
              <a:t>, Volume 13, Issue 2, March 2006, Pages 171–179,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https://doi.org/10.1197/jamia.M1961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Slide 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2024-09-20T21:33:40Z</dcterms:modified>
</cp:coreProperties>
</file>