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6C33B1-71C4-4A67-AB3F-6713E6B679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9D49C6-CDF9-4369-A3B6-82A9304F92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0A2F66-F389-40EA-8893-0B3325CF36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9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13, Issue 2, March 2006, Pages 171–179,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https://doi.org/10.1197/jamia.M1961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2024-09-20T21:33:40Z</dcterms:modified>
</cp:coreProperties>
</file>