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7B6BC-4F1D-4041-92E9-72D120E58E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FF8C7-219C-4286-B48F-6C0F07CF1F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B3B3D-4F55-44AB-8391-816E81C727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2, March 2006, Pages 171–179,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2024-09-19T08:03:10Z</dcterms:modified>
</cp:coreProperties>
</file>