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7C58F-E798-40CC-BCEB-326276A380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FF5758-F610-45B8-A945-8F447AAAE8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of auditory afferents to the prefrontal cortex. A cascade of increasingly larger projections targets prefrontal cortex (Romanski, Bates, Goldman-Rakic 1999) with light projections (dotted arrows) originating in early auditory belt cortex and heavier projections from parabelt and anterior temporal lobe regions (heavier arrows). The projections are topographic with caudal auditory cortex projecting to DLPFC (gray auditory areas and arrows) and rostral auditory cortex projecting more strongly to anterior and ventral PFC (black auditory areas and arrows) (Romanski, Tian, et al.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79608-D1BC-470B-B254-4E0BBB788D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i61–i69, </a:t>
            </a:r>
            <a:r>
              <a:rPr lang="en-US" altLang="en-US" sz="1000">
                <a:solidFill>
                  <a:srgbClr val="333333"/>
                </a:solidFill>
                <a:hlinkClick r:id="rId3"/>
              </a:rPr>
              <a:t>https://doi.org/10.1093/cercor/bhm099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of auditory afferents to the prefrontal cortex. A cascade of increasingly larger projections targets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Summary of auditory afferents to the prefrontal cortex. A cascade of increasingly larger projections targets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2024-04-27T00:50:14Z</dcterms:modified>
</cp:coreProperties>
</file>