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F38F4D9-89BD-42E0-B7DF-0EF20F9C402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16F07E-6F01-4135-A032-0601E93ADDF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Crude and adjusteda event rates among incident CKD patients, by time period
aStandardized to a 73-year-old male with baseline eGFR of 49 mL/min/1.73 m2. CI, confidence interval; py, person-years.
Fig. 2.Adjusted rate ratios for mortality, CKD progression and cardiovascular hospitalization among incident CKD patients. Analyses are adjusted for age, gender and baseline eGFR.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ERA-EDTA.This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824B1B-A0B7-490D-B667-48C30126828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kj/sfw04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Kidney J</a:t>
            </a:r>
            <a:r>
              <a:rPr lang="en-US" altLang="en-US" sz="1000">
                <a:solidFill>
                  <a:srgbClr val="333333"/>
                </a:solidFill>
              </a:rPr>
              <a:t>, Volume 9, Issue 3, June 2016, Pages 432–437,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https://doi.org/10.1093/ckj/sfw044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 3. </a:t>
            </a:r>
            <a:r>
              <a:rPr lang="en-US" altLang="en-US" b="0"/>
              <a:t>Crude and adjusted</a:t>
            </a:r>
            <a:r>
              <a:rPr lang="en-US" altLang="en-US" b="0" baseline="30000"/>
              <a:t>a</a:t>
            </a:r>
            <a:r>
              <a:rPr lang="en-US" altLang="en-US" b="0"/>
              <a:t> event rates among incident CKD patients, by time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 3. Crude and adjusteda event rates among incident CKD patients, by time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2024-09-20T02:31:10Z</dcterms:modified>
</cp:coreProperties>
</file>