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64CFB-E954-49B2-A930-68D0FC4041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173DE-5D0D-41D1-B0D5-0364856E91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Crude and adjusteda event rates among incident CKD patients, by time period
aStandardized to a 73-year-old male with baseline eGFR of 49 mL/min/1.73 m2. CI, confidence interval; py, person-years.
Fig. 2.Adjusted rate ratios for mortality, CKD progression and cardiovascular hospitalization among incident CKD patients. Analyses are adjusted for age, gender and baseline eGFR.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ERA-EDTA.This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FAFF2-6267-4AA2-BCAD-8E4F89C02A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kj/sfw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9, Issue 3, June 2016, Pages 432–437,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3. </a:t>
            </a:r>
            <a:r>
              <a:rPr lang="en-US" altLang="en-US" b="0"/>
              <a:t>Crude and adjusted</a:t>
            </a:r>
            <a:r>
              <a:rPr lang="en-US" altLang="en-US" b="0" baseline="30000"/>
              <a:t>a</a:t>
            </a:r>
            <a:r>
              <a:rPr lang="en-US" altLang="en-US" b="0"/>
              <a:t> event rates among incident CKD patients, by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3. Crude and adjusteda event rates among incident CKD patients, by 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2024-09-19T03:38:13Z</dcterms:modified>
</cp:coreProperties>
</file>