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8C524-65C0-4EEB-9E8C-F4AD7D26AD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C4D618-272E-41C3-9E07-2B89D3E748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scores for the Cortical–Subcortical Deviation Index (C-SDI). C-SDI scores were, on average, positive for the AD group (mean = 8.3, SD = 15.2) and negative for the SVaD group (mean = −3.2, SD = 14.1), but there was statistically significant overlap (χ2 = 9.1; 1, 66, p &lt; .01). Moreover, the overall correct classification rate was only 62%, and the scores ranged from −24 to 41 (AD group) and −27.5 to 19 (SVaD group).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8D28B6-967A-4186-ADB0-D0C5B90A70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4, June 2010, Pages 327–334,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Mean scores for the Cortical–Subcortical Deviation Index (C-SDI). C-SDI scores were, on average, positive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Mean scores for the Cortical–Subcortical Deviation Index (C-SDI). C-SDI scores were, on average, positive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2024-04-26T02:39:09Z</dcterms:modified>
</cp:coreProperties>
</file>