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0A20F-EBD5-43E8-A159-976C3C70CE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21A851-BEA4-4FA4-AD9E-3F53B81731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05334-99A5-4A70-91F5-A0E0301967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2024-04-26T19:49:51Z</dcterms:modified>
</cp:coreProperties>
</file>