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D9B779-F4DE-4369-8614-4AA8DDD5A4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83EFA3-18E9-477E-903A-6EAB691AC90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Multiphoton recording in hippocampal brain slices after addition of 6-NBDG (A) or calcein (B) to the experimental chamber, with regions of interest in the bath and in the 3 layers as indicated in the inset of B. Analysis of the recordings shows the slope of the fluorescence increase in the second, more linear phase (C and E) and the amplitude after 700 s (D and F) for regions (C and D) and for identified cell somata (E and F) in the 3 layers, Stratum radiatum, Stratum pyramidale, and Stratum oriens for both 6-NBDG and calcein. Sharp symbols (#) represent significant differences in comparison to pyramidal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CF2254-0D9F-4CE1-B09E-6D42C719DE5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222–231, </a:t>
            </a:r>
            <a:r>
              <a:rPr lang="en-US" altLang="en-US" sz="1000">
                <a:solidFill>
                  <a:srgbClr val="333333"/>
                </a:solidFill>
                <a:hlinkClick r:id="rId3"/>
              </a:rPr>
              <a:t>https://doi.org/10.1093/cercor/bhs309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Multiphoton recording in hippocampal brain slices after addition of 6-NBDG (A) or calcein (B) to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Multiphoton recording in hippocampal brain slices after addition of 6-NBDG (A) or calcein (B) to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2024-09-19T10:15:24Z</dcterms:modified>
</cp:coreProperties>
</file>