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EB71748-7176-49AE-A04D-5B2ACE8B446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6CE0ABD-619A-4C0F-8912-83EE8A948C4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relative risks curves (solid lines) of cohort effects with bootstrapped 95% confidence intervals (dashed lines) with respect to a base year from the generalized additive models for rural and urban males, respectively.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2012. Published by Oxford University Press on behalf of the European Society for Medical Oncology. All rights reserved. For permissions, please email: journals.permissions@oup.com.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23DC379-32AF-4CA7-A43E-CBFB3FA13E2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annonc/mds069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Ann Oncol</a:t>
            </a:r>
            <a:r>
              <a:rPr lang="en-US" altLang="en-US" sz="1000">
                <a:solidFill>
                  <a:srgbClr val="333333"/>
                </a:solidFill>
              </a:rPr>
              <a:t>, Volume 23, Issue 10, October 2012, Pages 2755–2762,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https://doi.org/10.1093/annonc/mds069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The relative risks curves (solid lines) of cohort effects with bootstrapped 95% confidence intervals (dashed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The relative risks curves (solid lines) of cohort effects with bootstrapped 95% confidence intervals (dashed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2024-04-26T09:17:24Z</dcterms:modified>
</cp:coreProperties>
</file>