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16AA9-B214-420B-BF31-2109464E91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3BAA3D-1C93-4838-8EEB-05BA810E9F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Ratio of flux reported in the public catalogue to our flux obtained using SAD on the respective radio maps as a function of the flux reported in the catalogue for the NVSS (top panel) and for the FIRST (lower panel) surveys.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EFD0BA-7577-42EF-B876-82E8532FFD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1999.0210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302, Issue 2, 11 January 1999, Pages 222–244,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https://doi.org/10.1046/j.1365-8711.1999.02103.x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18. </a:t>
            </a:r>
            <a:r>
              <a:rPr lang="en-US" altLang="en-US" b="0"/>
              <a:t>Ratio of flux reported in the public catalogue to our flux obtained using SAD on the respective radio maps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18. Ratio of flux reported in the public catalogue to our flux obtained using SAD on the respective radio maps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2024-04-26T18:37:41Z</dcterms:modified>
</cp:coreProperties>
</file>