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64375F-68BD-478F-AB63-D88DEFD0A52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03004B-1C76-4ACB-8CA9-9519F33967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Brain regions demonstrating age differences in general task-related activation (collapsing across delay condition) in Study 1. The right side of the image is the right side of the brain, and the left side of the image is the left side of the brain. Regions in red reflect greater blood oxygen level–dependent (BOLD) response in young compared with older adults, and regions in blue reflect greater BOLD response in older as compared with young adults. (B) Right DL-PFC (x = 36, y = 24, z = 23) region showing decreased activity at long delay for older adults.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B4C395-E8E4-44A8-97BB-5FC5D981685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Time course illustrating time of the cue (A or B) and probe (X or Y). Plotted activation represent hypothesized pattern for proactive and reactive approaches across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B4C395-E8E4-44A8-97BB-5FC5D981685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regions showing age differences in sustained and transient activation in Study 2. The right side of the image is the right side of the brain, and the left side of the image is the left side of the brain. Regions in orange reflect greater blood oxygen level–dependent (BOLD) response for sustained activation in young adults compared with older adults, regions in red reflect greater BOLD response for whole-trial transient activation in young adults compared with older adults, regions in blue reflect greater BOLD response for sustained activation in older adults compared with young adults, regions in green reflect greater BOLD response for whole-trial transient activation in older adults compared with young adults, and regions in purple reflect overlap between greater BOLD response for whole-trial transient activation in young adults compared with older adults and sustained activation in older adults compared with young adults.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B4C395-E8E4-44A8-97BB-5FC5D981685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regions showing age differences in cue activation in Study 2. (A) Activation shown on a surface rendering. The right side of the image is the right side of the brain, and the left side of the image is the left side of the brain. Regions in orange reflect greater blood oxygen level–dependent (BOLD) response at the time of the cue in young relative to older adults, regions in red reflect greater BOLD response specific to B-cues in young adults compared with older adults, regions in blue reflect greater BOLD response at the time of the cue in older adults compared with young adults, and regions in green reflect greater BOLD response specific to B-cue in older adults compared with young adults (B) Activation across time for young and older adults for A- and B-cues in right dorsolateral PFC region (x = 31, y = 37, z = 33) identified as showing increased B-cue activation in young adults compared with older adults.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B4C395-E8E4-44A8-97BB-5FC5D981685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Brain regions showing age differences in probe activation in Study 2. (A) Activation shown on a surface rendering. The right side of the image is the right side of the brain, and the left side of the image is the left side of the brain. Regions in orange reflect greater blood oxygen level–dependent (BOLD) response at the time of the probe in young relative to older adults, regions in red reflect greater BOLD response specific to BX-probes in young as compared with older adults, regions in blue reflect greater BOLD response at the time of the probe in older adults compared with young adults, and regions in green reflect greater BOLD response specific to BX-probes in older adults compared with young adults. (B) Activation across time for young and older adults for BX trials and the average of the 3 other trial types (AX, AY, BY) in the right middle frontal gyrus region (x =43, y = 28, z = 37) identified as showing increased BX-probe activation in older adults compared with young adults.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B4C395-E8E4-44A8-97BB-5FC5D981685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3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m13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m13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m13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m135"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1010–1028, </a:t>
            </a:r>
            <a:r>
              <a:rPr lang="en-US" altLang="en-US" sz="1000">
                <a:solidFill>
                  <a:srgbClr val="333333"/>
                </a:solidFill>
                <a:hlinkClick r:id="rId3"/>
              </a:rPr>
              <a:t>https://doi.org/10.1093/cercor/bhm135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Brain regions demonstrating age differences in general task-related activation (collapsing across delay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8904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1010–1028, </a:t>
            </a:r>
            <a:r>
              <a:rPr lang="en-US" altLang="en-US" sz="1000">
                <a:solidFill>
                  <a:srgbClr val="333333"/>
                </a:solidFill>
                <a:hlinkClick r:id="rId3"/>
              </a:rPr>
              <a:t>https://doi.org/10.1093/cercor/bhm135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Time course illustrating time of the cue (A or B) and probe (X or Y). Plotted activation represent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4689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1010–1028, </a:t>
            </a:r>
            <a:r>
              <a:rPr lang="en-US" altLang="en-US" sz="1000">
                <a:solidFill>
                  <a:srgbClr val="333333"/>
                </a:solidFill>
                <a:hlinkClick r:id="rId3"/>
              </a:rPr>
              <a:t>https://doi.org/10.1093/cercor/bhm135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regions showing age differences in sustained and transient activation in Study 2. The right side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4128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1010–1028, </a:t>
            </a:r>
            <a:r>
              <a:rPr lang="en-US" altLang="en-US" sz="1000">
                <a:solidFill>
                  <a:srgbClr val="333333"/>
                </a:solidFill>
                <a:hlinkClick r:id="rId3"/>
              </a:rPr>
              <a:t>https://doi.org/10.1093/cercor/bhm135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regions showing age differences in cue activation in Study 2. (A) Activation shown on a surface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04798"/>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1010–1028, </a:t>
            </a:r>
            <a:r>
              <a:rPr lang="en-US" altLang="en-US" sz="1000">
                <a:solidFill>
                  <a:srgbClr val="333333"/>
                </a:solidFill>
                <a:hlinkClick r:id="rId3"/>
              </a:rPr>
              <a:t>https://doi.org/10.1093/cercor/bhm135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Brain regions showing age differences in probe activation in Study 2. (A) Activation shown on a surface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23481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(A) Brain regions demonstrating age differences in general task-related activation (collapsing across delay ...</vt:lpstr>
      <vt:lpstr>Figure 2. Time course illustrating time of the cue (A or B) and probe (X or Y). Plotted activation represent ...</vt:lpstr>
      <vt:lpstr>Figure 3. Brain regions showing age differences in sustained and transient activation in Study 2. The right side of the ...</vt:lpstr>
      <vt:lpstr>Figure 4. Brain regions showing age differences in cue activation in Study 2. (A) Activation shown on a surface ...</vt:lpstr>
      <vt:lpstr>Figure 5. Brain regions showing age differences in probe activation in Study 2. (A) Activation shown on a surface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2024-09-20T21:46:05Z</dcterms:modified>
</cp:coreProperties>
</file>