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974EF-40F6-4646-9062-41E0A67FD7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61C19-2E67-4CB5-A567-D249E1ADD5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9BD90-FEF2-48BE-9FF9-8BD93FF2FF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2024-04-26T17:35:14Z</dcterms:modified>
</cp:coreProperties>
</file>