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C147F-FC30-44A9-A03D-CC83AC7264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60ED7A-3EE3-4DC5-A713-BE52EEDFEB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129EB-2400-49FD-A672-D190758217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2024-04-26T01:23:01Z</dcterms:modified>
</cp:coreProperties>
</file>