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E0922-B211-482F-A1D8-5F7E8C7329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FBA26-28F4-4E9C-AB69-ED6E148517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Neural modulations of cue-related reward and difficulty anticipation. (A) Activations associated with the main effect of reward (green) are overlaid with activations associated with the main effect of difficulty (black) in a conjunction contrast with a display cutoff at a significance threshold of P &lt; 0.001. Both anticipated reward and anticipated difficulty increased activity within overlapping cortical and subcortical attentional control regions (upper panel) and decreased activity within overlapping regions of the default-mode network (lower panel). Bar graphs represent BOLD signal values extracted based on the local maxima of the conjunction analysis (Table 3). (B) In addition, anticipated reward increased activity within bilateral ventral striatum, V1, and PCC (not shown), while anticipated difficulty increased activity within bilateral pre-SMA and dlPFC. Bar graphs represent BOLD signal values extracted based on the local maxima of the respective main effects (Tables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CCC763-6E0C-437A-9E30-109D68D70E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607–615, </a:t>
            </a:r>
            <a:r>
              <a:rPr lang="en-US" altLang="en-US" sz="1000">
                <a:solidFill>
                  <a:srgbClr val="333333"/>
                </a:solidFill>
                <a:hlinkClick r:id="rId3"/>
              </a:rPr>
              <a:t>https://doi.org/10.1093/cercor/bhr134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Neural modulations of cue-related reward and difficulty anticipation. (A) Activations associated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Neural modulations of cue-related reward and difficulty anticipation. (A) Activations associated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2024-04-26T12:59:28Z</dcterms:modified>
</cp:coreProperties>
</file>