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0D423-2561-4F01-BBB4-537DA5DC5D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B78C9-9B17-476E-8E36-6020EE956F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Second-line treatment of metastatic RCC.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C77F8-FEF2-441F-891E-F67942433A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vii65–vii71,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Second-line treatment of metastatic RCC.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Second-line treatment of metastatic RCC.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2024-04-26T06:19:35Z</dcterms:modified>
</cp:coreProperties>
</file>