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BAC254-28D5-4586-8587-A04BBF5817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C662D5-57FB-490C-BEB1-5D1343A60D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T2-weighted MRI images of young adult females carrying the G allele of the OPN promoter polymorphism. Shown are MRI images using the same methods and time points as in Figure 4. The three subjects carrying the G allele show extensive hyper-intensity throughout much of the biceps muscle (white solid arrows). Subjects OPN-103 and OPN-105 also show evidence of inflammation (stippled arrows) surrounding the brachial artery/nerve area. The inflammation extended into the biceps, and also into the ventral subcutaneous fat tissue.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Press.This is an Open Access article distributed under the terms of the Creative Commons Attribution Non-Commercial License (http://creativecommons.org/licenses/by-nc/3.0/),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8C3998-2945-46EF-8B12-72BA2E323E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15, 1 August 2014, Pages 4043–4050,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T2-weighted MRI images of young adult females carrying the G allele of the OPN promoter polymorphism. Shown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T2-weighted MRI images of young adult females carrying the G allele of the OPN promoter polymorphism. Shown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2024-04-26T09:14:35Z</dcterms:modified>
</cp:coreProperties>
</file>